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9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390EC-83EA-4C5A-BBFB-8B55CE7253D1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C97D2-93FC-40DA-A6FF-039EE0A19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9121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uno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9C97D2-93FC-40DA-A6FF-039EE0A19483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3066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dos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9C97D2-93FC-40DA-A6FF-039EE0A19483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979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95111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701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4660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2760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9771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7278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5340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9976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1673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690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776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867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72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367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610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453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245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368014A-FA5F-4E23-81CF-A42F6A3D21D4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6BF986A-504F-459A-8AB3-56D59912E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87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288E5AEF-66DE-42AA-9C5B-F37C434D50E6}"/>
              </a:ext>
            </a:extLst>
          </p:cNvPr>
          <p:cNvSpPr txBox="1"/>
          <p:nvPr/>
        </p:nvSpPr>
        <p:spPr>
          <a:xfrm>
            <a:off x="1771650" y="0"/>
            <a:ext cx="33329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  <a:t>INSUMO 3.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AFB6710-7153-49C8-B2E7-4A1EFDCF5703}"/>
              </a:ext>
            </a:extLst>
          </p:cNvPr>
          <p:cNvSpPr txBox="1"/>
          <p:nvPr/>
        </p:nvSpPr>
        <p:spPr>
          <a:xfrm>
            <a:off x="2585457" y="933450"/>
            <a:ext cx="592662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Captura de pantalla del escritorio.</a:t>
            </a:r>
          </a:p>
        </p:txBody>
      </p:sp>
      <p:sp>
        <p:nvSpPr>
          <p:cNvPr id="2" name="Botón de acción: ir hacia delante o siguiente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EA0DF4B-5731-47E7-8F49-4E07E190659F}"/>
              </a:ext>
            </a:extLst>
          </p:cNvPr>
          <p:cNvSpPr/>
          <p:nvPr/>
        </p:nvSpPr>
        <p:spPr>
          <a:xfrm>
            <a:off x="7667625" y="5743575"/>
            <a:ext cx="752475" cy="619125"/>
          </a:xfrm>
          <a:prstGeom prst="actionButtonForwardNex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D3DDD3A-65EC-4542-8586-763BF80E0590}"/>
              </a:ext>
            </a:extLst>
          </p:cNvPr>
          <p:cNvSpPr txBox="1"/>
          <p:nvPr/>
        </p:nvSpPr>
        <p:spPr>
          <a:xfrm>
            <a:off x="7414632" y="6362700"/>
            <a:ext cx="14275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A diapositiva 5</a:t>
            </a:r>
          </a:p>
        </p:txBody>
      </p:sp>
    </p:spTree>
    <p:extLst>
      <p:ext uri="{BB962C8B-B14F-4D97-AF65-F5344CB8AC3E}">
        <p14:creationId xmlns:p14="http://schemas.microsoft.com/office/powerpoint/2010/main" val="4188298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BE88FCF-366B-424D-BDBF-CFB379E70A38}"/>
              </a:ext>
            </a:extLst>
          </p:cNvPr>
          <p:cNvSpPr txBox="1"/>
          <p:nvPr/>
        </p:nvSpPr>
        <p:spPr>
          <a:xfrm>
            <a:off x="2585457" y="933450"/>
            <a:ext cx="21499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Autoformas</a:t>
            </a:r>
          </a:p>
        </p:txBody>
      </p:sp>
    </p:spTree>
    <p:extLst>
      <p:ext uri="{BB962C8B-B14F-4D97-AF65-F5344CB8AC3E}">
        <p14:creationId xmlns:p14="http://schemas.microsoft.com/office/powerpoint/2010/main" val="2849159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E862367-EAA6-46AF-915F-1627110ABB24}"/>
              </a:ext>
            </a:extLst>
          </p:cNvPr>
          <p:cNvSpPr txBox="1"/>
          <p:nvPr/>
        </p:nvSpPr>
        <p:spPr>
          <a:xfrm>
            <a:off x="2585457" y="933450"/>
            <a:ext cx="51395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Recorte, sombra, reflejo, giro</a:t>
            </a:r>
          </a:p>
        </p:txBody>
      </p:sp>
      <p:pic>
        <p:nvPicPr>
          <p:cNvPr id="4" name="Picture 5" descr="pastel_vel">
            <a:extLst>
              <a:ext uri="{FF2B5EF4-FFF2-40B4-BE49-F238E27FC236}">
                <a16:creationId xmlns:a16="http://schemas.microsoft.com/office/drawing/2014/main" id="{0B929196-7BE9-4760-811B-B3EBD2D14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588" y="1835944"/>
            <a:ext cx="4752975" cy="318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865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116259B-EABA-438E-A8CD-26B36C0A91B9}"/>
              </a:ext>
            </a:extLst>
          </p:cNvPr>
          <p:cNvSpPr txBox="1"/>
          <p:nvPr/>
        </p:nvSpPr>
        <p:spPr>
          <a:xfrm>
            <a:off x="2585457" y="933450"/>
            <a:ext cx="370351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Imagen descargada</a:t>
            </a: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https://www.gob.mx/bachilleres</a:t>
            </a:r>
          </a:p>
        </p:txBody>
      </p:sp>
    </p:spTree>
    <p:extLst>
      <p:ext uri="{BB962C8B-B14F-4D97-AF65-F5344CB8AC3E}">
        <p14:creationId xmlns:p14="http://schemas.microsoft.com/office/powerpoint/2010/main" val="138815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tón de acción: ir hacia delante o siguiente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E018B7A-8E8F-4A61-9DD0-5D7734A37F88}"/>
              </a:ext>
            </a:extLst>
          </p:cNvPr>
          <p:cNvSpPr/>
          <p:nvPr/>
        </p:nvSpPr>
        <p:spPr>
          <a:xfrm>
            <a:off x="7667625" y="5743575"/>
            <a:ext cx="752475" cy="619125"/>
          </a:xfrm>
          <a:prstGeom prst="actionButtonForwardNex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876B1DC-953F-452C-8DAA-A6556DD945CD}"/>
              </a:ext>
            </a:extLst>
          </p:cNvPr>
          <p:cNvSpPr txBox="1"/>
          <p:nvPr/>
        </p:nvSpPr>
        <p:spPr>
          <a:xfrm>
            <a:off x="7414632" y="6362700"/>
            <a:ext cx="14275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A diapositiva 1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71B01A3-66C5-4DA2-8F5D-3F9ACFB69CB2}"/>
              </a:ext>
            </a:extLst>
          </p:cNvPr>
          <p:cNvSpPr txBox="1"/>
          <p:nvPr/>
        </p:nvSpPr>
        <p:spPr>
          <a:xfrm>
            <a:off x="2585457" y="933450"/>
            <a:ext cx="46010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Texto decorativo, WordArt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10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8477E02-6ECB-42A4-B4EA-B555509A43CD}"/>
              </a:ext>
            </a:extLst>
          </p:cNvPr>
          <p:cNvSpPr txBox="1"/>
          <p:nvPr/>
        </p:nvSpPr>
        <p:spPr>
          <a:xfrm>
            <a:off x="2585457" y="933450"/>
            <a:ext cx="370351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Hipervínculo a</a:t>
            </a: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https://www.gob.mx/bachilleres</a:t>
            </a:r>
          </a:p>
        </p:txBody>
      </p:sp>
    </p:spTree>
    <p:extLst>
      <p:ext uri="{BB962C8B-B14F-4D97-AF65-F5344CB8AC3E}">
        <p14:creationId xmlns:p14="http://schemas.microsoft.com/office/powerpoint/2010/main" val="1859170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EBD72E9-459B-4130-99D5-9A65EF40172A}"/>
              </a:ext>
            </a:extLst>
          </p:cNvPr>
          <p:cNvSpPr txBox="1"/>
          <p:nvPr/>
        </p:nvSpPr>
        <p:spPr>
          <a:xfrm>
            <a:off x="2518782" y="942975"/>
            <a:ext cx="54957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Abrir </a:t>
            </a:r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documento:</a:t>
            </a:r>
            <a:endParaRPr lang="es-MX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TIC2_EVAREC_Insumo1</a:t>
            </a:r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. docx</a:t>
            </a:r>
          </a:p>
        </p:txBody>
      </p:sp>
    </p:spTree>
    <p:extLst>
      <p:ext uri="{BB962C8B-B14F-4D97-AF65-F5344CB8AC3E}">
        <p14:creationId xmlns:p14="http://schemas.microsoft.com/office/powerpoint/2010/main" val="3571787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88</TotalTime>
  <Words>47</Words>
  <Application>Microsoft Office PowerPoint</Application>
  <PresentationFormat>Carta (216 x 279 mm)</PresentationFormat>
  <Paragraphs>17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Corbel</vt:lpstr>
      <vt:lpstr>Parallax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Leithold</dc:creator>
  <cp:lastModifiedBy>Tomas Ponce</cp:lastModifiedBy>
  <cp:revision>9</cp:revision>
  <dcterms:created xsi:type="dcterms:W3CDTF">2018-09-22T01:43:50Z</dcterms:created>
  <dcterms:modified xsi:type="dcterms:W3CDTF">2023-03-02T00:55:17Z</dcterms:modified>
</cp:coreProperties>
</file>